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09EFC11-4371-4AA1-9B93-3290742075F7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403648" y="979303"/>
            <a:ext cx="5453632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2160" y="983819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ctr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24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 derivados de financiamiento, disponible en la Pagina de gobierno </a:t>
            </a:r>
            <a:r>
              <a:rPr lang="es-MX" altLang="es-MX" dirty="0">
                <a:solidFill>
                  <a:srgbClr val="000000"/>
                </a:solidFill>
              </a:rPr>
              <a:t>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7383336" cy="41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4506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36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27</cp:revision>
  <dcterms:created xsi:type="dcterms:W3CDTF">2016-05-27T14:26:58Z</dcterms:created>
  <dcterms:modified xsi:type="dcterms:W3CDTF">2017-04-26T16:30:17Z</dcterms:modified>
</cp:coreProperties>
</file>